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57" r:id="rId4"/>
    <p:sldId id="262" r:id="rId5"/>
    <p:sldId id="259" r:id="rId6"/>
    <p:sldId id="263" r:id="rId7"/>
    <p:sldId id="260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>
                <a:effectLst/>
              </a:rPr>
              <a:t>SuperMarioBoy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0916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93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30442"/>
          </a:xfrm>
        </p:spPr>
        <p:txBody>
          <a:bodyPr/>
          <a:lstStyle/>
          <a:p>
            <a:pPr algn="ctr"/>
            <a:r>
              <a:rPr lang="ru-RU" dirty="0" smtClean="0"/>
              <a:t>Герой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802" y="1540042"/>
            <a:ext cx="2084121" cy="354300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148" y="1540042"/>
            <a:ext cx="2430244" cy="354300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334" y="1146578"/>
            <a:ext cx="1971488" cy="252350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1368185"/>
            <a:ext cx="2029324" cy="259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66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62" y="0"/>
            <a:ext cx="10299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860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315453"/>
          </a:xfrm>
        </p:spPr>
        <p:txBody>
          <a:bodyPr/>
          <a:lstStyle/>
          <a:p>
            <a:pPr algn="ctr"/>
            <a:r>
              <a:rPr lang="ru-RU" dirty="0" smtClean="0"/>
              <a:t>блоки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201" y="2580374"/>
            <a:ext cx="2374223" cy="236462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302" y="2580374"/>
            <a:ext cx="2364625" cy="23646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314" y="2580373"/>
            <a:ext cx="2535382" cy="236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153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30" y="0"/>
            <a:ext cx="90039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66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71074"/>
          </a:xfrm>
        </p:spPr>
        <p:txBody>
          <a:bodyPr/>
          <a:lstStyle/>
          <a:p>
            <a:pPr algn="ctr"/>
            <a:r>
              <a:rPr lang="en-US" dirty="0" smtClean="0"/>
              <a:t>“</a:t>
            </a:r>
            <a:r>
              <a:rPr lang="ru-RU" dirty="0" smtClean="0"/>
              <a:t>Конец</a:t>
            </a:r>
            <a:r>
              <a:rPr lang="en-US" dirty="0" smtClean="0"/>
              <a:t>”</a:t>
            </a:r>
            <a:r>
              <a:rPr lang="ru-RU" dirty="0" smtClean="0"/>
              <a:t> </a:t>
            </a:r>
            <a:r>
              <a:rPr lang="ru-RU" dirty="0" smtClean="0"/>
              <a:t>уровня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062" y="2117558"/>
            <a:ext cx="2310699" cy="374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09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504" y="0"/>
            <a:ext cx="96729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431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етка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TM03457485[[fn=Сетчатая]]</Template>
  <TotalTime>22</TotalTime>
  <Words>7</Words>
  <Application>Microsoft Office PowerPoint</Application>
  <PresentationFormat>Широкоэкранный</PresentationFormat>
  <Paragraphs>4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1" baseType="lpstr">
      <vt:lpstr>Arial</vt:lpstr>
      <vt:lpstr>Century Gothic</vt:lpstr>
      <vt:lpstr>Сетка</vt:lpstr>
      <vt:lpstr>SuperMarioBoy</vt:lpstr>
      <vt:lpstr>Презентация PowerPoint</vt:lpstr>
      <vt:lpstr>Герой</vt:lpstr>
      <vt:lpstr>Презентация PowerPoint</vt:lpstr>
      <vt:lpstr>блоки</vt:lpstr>
      <vt:lpstr>Презентация PowerPoint</vt:lpstr>
      <vt:lpstr>“Конец” уровня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SuperMarioBoy</dc:title>
  <dc:creator>Пользователь Windows</dc:creator>
  <cp:lastModifiedBy>Пользователь Windows</cp:lastModifiedBy>
  <cp:revision>6</cp:revision>
  <dcterms:created xsi:type="dcterms:W3CDTF">2019-02-21T14:03:38Z</dcterms:created>
  <dcterms:modified xsi:type="dcterms:W3CDTF">2019-03-06T14:22:45Z</dcterms:modified>
</cp:coreProperties>
</file>